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63" r:id="rId4"/>
    <p:sldId id="261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E321-C307-3842-205D-E23341CAB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CA7B-165F-9192-4A16-3C3D26822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A2771-4A50-18CD-4089-E3442E76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C2E5B-F1A6-1352-D8DC-6BBEAEAAD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1B392-24E8-847D-2DB2-1209E017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8E958-498B-4362-BB28-C4267D22C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06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380A8-D5FA-9DBE-BC9C-52865B46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14344-D8AE-24CA-09F2-2F06A4530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C4626-F11C-61D7-26B8-A3F01722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16B4B-2430-4E66-BD5F-246A9E3E9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69779-5DA0-D4AE-CC46-B19299E4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345DB-24EC-40E4-AC9B-2137E98CB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79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D3D485-E702-77FF-2584-F98E206BE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A74BC-4D18-9B0C-7B05-CDDFFF853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86CF4-F9F9-BA8C-1AB9-12511875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1DBBE-022A-7B9F-F932-62FEC73D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074A1-CFFB-08E4-6BF8-32A9D9F7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CDE56-71E9-4DC2-BE7F-513B3F9DB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93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702B-5AF8-F6A4-AC59-CA86110E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0218B-F74D-5E84-FD9D-A4C831EC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58425-76EF-9507-80AB-327090E3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34DDB-7E74-E8E2-9F35-2C35443D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E22D5-5E01-58B6-D035-5D808F31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8360B-2A97-4BF2-A6B9-DFEE1AD51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4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8A13-134C-EAAE-84A8-B6022A07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9F64A-BE1C-7109-1648-6BDA4F8D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E4EF0-D907-7FB0-2868-511BC456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68B28-3C12-65B5-8057-2FC71835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7BBCA-0431-5E58-6E04-EBE405118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32F7C-0556-4100-B9C0-7AA56E3F66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67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5D1E1-EFAE-5A0C-3B2B-71B5D224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15F05-CE02-E849-7CC0-659B80A32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925DD-E361-7007-98DC-D0B10AB0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2B78-9EF3-4CDB-79D4-F6949256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01E60-3F5E-7EE9-0A8C-B66AA838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20003-7CC7-18C0-FC9B-38F6B74C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26691-C694-40C5-821F-860F2A140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41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C68C-DE58-C48F-9723-63970F5B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006A0-3996-C802-8478-684F226F9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F44B5-D4E7-F8F0-445A-516062C2F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458BD-1740-FD69-E83A-5AD2F14BA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D58DE-908F-012F-D63B-BFC7B4861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868C04-1CC6-4EEE-AD99-8A926A54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9F276-9EED-A2F1-12CE-1FCCA2C7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B5B4EF-9467-58F6-064C-6095375A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D52FE-0480-4458-92E6-7B58BDA6AC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12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7692-C24B-ACA2-07B4-BFCBCCF1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2D5258-5340-7147-1C06-FC9B9F67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62200-EDB2-A710-71A5-5FF2823B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3E8C9-C446-301D-B452-98E131EE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A2AEA-3071-40A8-A554-30639213D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49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7AAF89-955B-4433-9604-17518AF5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1F8814-7418-70CB-610E-F19A9BB7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F051E-580D-21F9-60D4-DBD93548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0F8D0-9BD0-4172-8063-C62581829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11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F5A9-88BE-2FED-73D2-ADDCF00C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8412C-44E9-4A6D-8695-DB8D2DD4E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C7C9D-1EB3-3D0C-61A2-BCFA3FA6A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0AD4E-A2B9-4FB7-7E1B-52CB767A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A9640-36AA-65D5-F99D-94581F5E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71851-D770-4943-FA4B-340598DF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35C2F-C222-42CF-B0A6-4BC5BCE8BD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48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8152-A68F-BEFA-B7A3-331A41360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904F9-3BC8-7A9F-692F-B70A3E6DC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988CD-3384-A65F-E2DA-2487691F7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7491D-765D-150F-233B-E3D10B3FE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2255F-C877-2DFF-F51D-D4A833F9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76C84-1767-DA91-772D-8986A4F5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4D28D-02F4-4169-B1D8-FDACF95E0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68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A445003-AB81-2F9A-7184-71DB01851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C9CA860-F176-50E6-E734-27C61C028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97F5B6BA-0A67-FE8C-27DD-415A3FD612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030F5027-31A7-27D5-8613-5A24DBE665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9819605B-F6C4-2637-98CA-BB2AEB369E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5E4FA7-0119-49E3-810F-89C0381A4F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search.yahoo.com/search/images/view?back=http%3A%2F%2Fimages.search.yahoo.com%2Fsearch%2Fimages%3Fp%3Dan%2Box%26fr%3Dyfp-t-304%26toggle%3D1%26cop%3Dmss%26ei%3DUTF-8%26vm%3Dr&amp;w=325&amp;h=396&amp;imgurl=www.paulnoll.com%2FChina%2FZodiac%2Fzodiac-ox-pic.gif&amp;rurl=http%3A%2F%2Fwww.paulnoll.com%2FChina%2FZodiac%2Fzodiac-ox-pic.html&amp;size=7kB&amp;name=zodiac-ox-pic.gif&amp;p=an+ox&amp;type=gif&amp;no=8&amp;tt=454,392&amp;oid=195425518ca19bf6&amp;ei=UTF-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search.yahoo.com/search/images/view?back=http%3A%2F%2Fimages.search.yahoo.com%2Fsearch%2Fimages%3Fp%3DRed%2BCat%26y%3DSearch%26ei%3DUTF-8%26vm%3Dr%26js%3D1%26ni%3D20%26fr%3Dyfp-t-304%26b%3D141&amp;w=375&amp;h=500&amp;imgurl=static.flickr.com%2F132%2F328993464_4ed9c97db4_m.jpg&amp;rurl=http%3A%2F%2Fwww.flickr.com%2Fphotos%2F0olong%2F328993464%2F&amp;size=83.9kB&amp;name=328993464_4ed9c97db4.jpg&amp;p=Red+Cat&amp;type=jpeg&amp;no=154&amp;tt=156,209&amp;oid=e06a5abda6d874bc&amp;fusr=0olong&amp;tit=Red+Cat&amp;hurl=http%3A%2F%2Fwww.flickr.com%2Fphotos%2F0olong%2F&amp;ei=UTF-8&amp;src=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8D20F1-0C8A-6B8B-A996-12D37C42F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Ox</a:t>
            </a:r>
          </a:p>
        </p:txBody>
      </p:sp>
      <p:pic>
        <p:nvPicPr>
          <p:cNvPr id="3077" name="Picture 5" descr="Go to fullsize image">
            <a:hlinkClick r:id="rId2"/>
            <a:extLst>
              <a:ext uri="{FF2B5EF4-FFF2-40B4-BE49-F238E27FC236}">
                <a16:creationId xmlns:a16="http://schemas.microsoft.com/office/drawing/2014/main" id="{F6F1A081-2F61-A8D7-C938-3EEC3AE63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4876800" cy="37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>
            <a:extLst>
              <a:ext uri="{FF2B5EF4-FFF2-40B4-BE49-F238E27FC236}">
                <a16:creationId xmlns:a16="http://schemas.microsoft.com/office/drawing/2014/main" id="{9571ED94-7428-CC47-2C3B-EA99588F6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19800"/>
            <a:ext cx="723900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L</a:t>
            </a:r>
            <a:r>
              <a:rPr lang="en-US" altLang="en-US" sz="2400"/>
              <a:t>osing </a:t>
            </a:r>
            <a:r>
              <a:rPr lang="en-US" altLang="en-US" sz="2400" b="1"/>
              <a:t>E</a:t>
            </a:r>
            <a:r>
              <a:rPr lang="en-US" altLang="en-US" sz="2400"/>
              <a:t>lectrons is </a:t>
            </a:r>
            <a:r>
              <a:rPr lang="en-US" altLang="en-US" sz="2400" b="1"/>
              <a:t>O</a:t>
            </a:r>
            <a:r>
              <a:rPr lang="en-US" altLang="en-US" sz="2400"/>
              <a:t>xidation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EE20343F-A129-B822-7399-159DBEC38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Text Box 8">
            <a:extLst>
              <a:ext uri="{FF2B5EF4-FFF2-40B4-BE49-F238E27FC236}">
                <a16:creationId xmlns:a16="http://schemas.microsoft.com/office/drawing/2014/main" id="{20239CDD-8DDC-1708-2B8E-BC4B58BC2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066800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An</a:t>
            </a:r>
            <a:r>
              <a:rPr lang="en-US" altLang="en-US"/>
              <a:t>ode is where </a:t>
            </a:r>
            <a:r>
              <a:rPr lang="en-US" altLang="en-US">
                <a:solidFill>
                  <a:srgbClr val="FF0000"/>
                </a:solidFill>
              </a:rPr>
              <a:t>ox</a:t>
            </a:r>
            <a:r>
              <a:rPr lang="en-US" altLang="en-US"/>
              <a:t>idation takes place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644F55B-7DA0-2F1C-3E09-DCABEDB69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 Cat</a:t>
            </a:r>
          </a:p>
        </p:txBody>
      </p:sp>
      <p:pic>
        <p:nvPicPr>
          <p:cNvPr id="4101" name="Picture 5" descr="Go to fullsize image">
            <a:hlinkClick r:id="rId2"/>
            <a:extLst>
              <a:ext uri="{FF2B5EF4-FFF2-40B4-BE49-F238E27FC236}">
                <a16:creationId xmlns:a16="http://schemas.microsoft.com/office/drawing/2014/main" id="{0591CDEB-9515-BD9D-FE8D-60358DFED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096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>
            <a:extLst>
              <a:ext uri="{FF2B5EF4-FFF2-40B4-BE49-F238E27FC236}">
                <a16:creationId xmlns:a16="http://schemas.microsoft.com/office/drawing/2014/main" id="{02B97488-072A-3982-F8B9-F2BF05BA2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674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G</a:t>
            </a:r>
            <a:r>
              <a:rPr lang="en-US" altLang="en-US" sz="2400"/>
              <a:t>aining </a:t>
            </a:r>
            <a:r>
              <a:rPr lang="en-US" altLang="en-US" sz="2400" b="1"/>
              <a:t>E</a:t>
            </a:r>
            <a:r>
              <a:rPr lang="en-US" altLang="en-US" sz="2400"/>
              <a:t>lectrons is </a:t>
            </a:r>
            <a:r>
              <a:rPr lang="en-US" altLang="en-US" sz="2400" b="1"/>
              <a:t>R</a:t>
            </a:r>
            <a:r>
              <a:rPr lang="en-US" altLang="en-US" sz="2400"/>
              <a:t>eduction</a:t>
            </a:r>
          </a:p>
        </p:txBody>
      </p:sp>
      <p:pic>
        <p:nvPicPr>
          <p:cNvPr id="4105" name="Picture 9">
            <a:extLst>
              <a:ext uri="{FF2B5EF4-FFF2-40B4-BE49-F238E27FC236}">
                <a16:creationId xmlns:a16="http://schemas.microsoft.com/office/drawing/2014/main" id="{1A3A08BD-D405-65D4-679E-ED58081F7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867400"/>
            <a:ext cx="2362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" name="Text Box 10">
            <a:extLst>
              <a:ext uri="{FF2B5EF4-FFF2-40B4-BE49-F238E27FC236}">
                <a16:creationId xmlns:a16="http://schemas.microsoft.com/office/drawing/2014/main" id="{26B51F61-8E68-9FAE-F501-4042B8221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066800"/>
            <a:ext cx="419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Cat</a:t>
            </a:r>
            <a:r>
              <a:rPr lang="en-US" altLang="en-US"/>
              <a:t>hode is where </a:t>
            </a:r>
            <a:r>
              <a:rPr lang="en-US" altLang="en-US">
                <a:solidFill>
                  <a:srgbClr val="FF0000"/>
                </a:solidFill>
              </a:rPr>
              <a:t>red</a:t>
            </a:r>
            <a:r>
              <a:rPr lang="en-US" altLang="en-US"/>
              <a:t>uction takes place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06F9108A-A174-4272-09AB-778816899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663" y="106363"/>
            <a:ext cx="6002337" cy="675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>
            <a:extLst>
              <a:ext uri="{FF2B5EF4-FFF2-40B4-BE49-F238E27FC236}">
                <a16:creationId xmlns:a16="http://schemas.microsoft.com/office/drawing/2014/main" id="{3354D0C2-C138-CDA4-688C-ABBD915DA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>
            <a:extLst>
              <a:ext uri="{FF2B5EF4-FFF2-40B4-BE49-F238E27FC236}">
                <a16:creationId xmlns:a16="http://schemas.microsoft.com/office/drawing/2014/main" id="{8785E97A-16ED-013D-7456-B24D7CC76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1910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>
            <a:extLst>
              <a:ext uri="{FF2B5EF4-FFF2-40B4-BE49-F238E27FC236}">
                <a16:creationId xmlns:a16="http://schemas.microsoft.com/office/drawing/2014/main" id="{FA041E60-1D33-9FFC-4796-319400897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150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>
            <a:extLst>
              <a:ext uri="{FF2B5EF4-FFF2-40B4-BE49-F238E27FC236}">
                <a16:creationId xmlns:a16="http://schemas.microsoft.com/office/drawing/2014/main" id="{F5D8CA28-346D-CB3F-1E8C-120D073B9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>
            <a:extLst>
              <a:ext uri="{FF2B5EF4-FFF2-40B4-BE49-F238E27FC236}">
                <a16:creationId xmlns:a16="http://schemas.microsoft.com/office/drawing/2014/main" id="{40930929-EB02-9196-CE7B-3AC921C57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244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>
            <a:extLst>
              <a:ext uri="{FF2B5EF4-FFF2-40B4-BE49-F238E27FC236}">
                <a16:creationId xmlns:a16="http://schemas.microsoft.com/office/drawing/2014/main" id="{81EDAEC0-56A8-6D7E-EE3F-519E57F07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>
            <a:extLst>
              <a:ext uri="{FF2B5EF4-FFF2-40B4-BE49-F238E27FC236}">
                <a16:creationId xmlns:a16="http://schemas.microsoft.com/office/drawing/2014/main" id="{061E7AAE-7126-2B51-8423-512ACCB50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>
            <a:extLst>
              <a:ext uri="{FF2B5EF4-FFF2-40B4-BE49-F238E27FC236}">
                <a16:creationId xmlns:a16="http://schemas.microsoft.com/office/drawing/2014/main" id="{7692212D-C54F-BE51-48EC-34F9627D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>
            <a:extLst>
              <a:ext uri="{FF2B5EF4-FFF2-40B4-BE49-F238E27FC236}">
                <a16:creationId xmlns:a16="http://schemas.microsoft.com/office/drawing/2014/main" id="{EF0ECFAB-8CA1-92F9-2E0A-7D600C46E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2" name="Picture 12">
            <a:extLst>
              <a:ext uri="{FF2B5EF4-FFF2-40B4-BE49-F238E27FC236}">
                <a16:creationId xmlns:a16="http://schemas.microsoft.com/office/drawing/2014/main" id="{72106D16-5E92-A894-A9FC-F88C8ACA0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3340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Picture 13">
            <a:extLst>
              <a:ext uri="{FF2B5EF4-FFF2-40B4-BE49-F238E27FC236}">
                <a16:creationId xmlns:a16="http://schemas.microsoft.com/office/drawing/2014/main" id="{5A17896C-7C34-2EB9-4D6D-DFAFD57CF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0668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4" name="Picture 14">
            <a:extLst>
              <a:ext uri="{FF2B5EF4-FFF2-40B4-BE49-F238E27FC236}">
                <a16:creationId xmlns:a16="http://schemas.microsoft.com/office/drawing/2014/main" id="{1184BAA8-847E-9C3E-27C3-5D04AEFD9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622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>
            <a:extLst>
              <a:ext uri="{FF2B5EF4-FFF2-40B4-BE49-F238E27FC236}">
                <a16:creationId xmlns:a16="http://schemas.microsoft.com/office/drawing/2014/main" id="{03B3F8F3-E750-6B45-A0D4-4ECF13E0B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196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6" name="Picture 16">
            <a:extLst>
              <a:ext uri="{FF2B5EF4-FFF2-40B4-BE49-F238E27FC236}">
                <a16:creationId xmlns:a16="http://schemas.microsoft.com/office/drawing/2014/main" id="{757C575F-AEF9-B766-F91A-33806D000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7" name="Picture 17">
            <a:extLst>
              <a:ext uri="{FF2B5EF4-FFF2-40B4-BE49-F238E27FC236}">
                <a16:creationId xmlns:a16="http://schemas.microsoft.com/office/drawing/2014/main" id="{783053F5-8EC4-7A41-8379-E1E530A8C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6286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8" name="Rectangle 18">
            <a:extLst>
              <a:ext uri="{FF2B5EF4-FFF2-40B4-BE49-F238E27FC236}">
                <a16:creationId xmlns:a16="http://schemas.microsoft.com/office/drawing/2014/main" id="{7C3CD5DB-F465-BE7E-1793-C19A131CF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388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Positively charged ion</a:t>
            </a:r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79A676F2-C117-AF19-E3DC-13D25DFE9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373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/>
              <a:t>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CF7578B-4FCD-09FF-E18C-9E7A0988C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Leo the Lion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C3A19DD7-6799-F478-814A-4710DED1E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3200"/>
            <a:ext cx="2209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LEO</a:t>
            </a:r>
            <a:r>
              <a:rPr lang="en-US" altLang="en-US" sz="2400"/>
              <a:t> the lion says </a:t>
            </a:r>
            <a:r>
              <a:rPr lang="en-US" altLang="en-US" sz="2400" b="1"/>
              <a:t>GER</a:t>
            </a:r>
            <a:r>
              <a:rPr lang="en-US" altLang="en-US" sz="2400"/>
              <a:t> or, for short, </a:t>
            </a:r>
            <a:r>
              <a:rPr lang="en-US" altLang="en-US" sz="2400" b="1"/>
              <a:t>LEO GER</a:t>
            </a:r>
          </a:p>
        </p:txBody>
      </p:sp>
      <p:pic>
        <p:nvPicPr>
          <p:cNvPr id="10247" name="Picture 7">
            <a:extLst>
              <a:ext uri="{FF2B5EF4-FFF2-40B4-BE49-F238E27FC236}">
                <a16:creationId xmlns:a16="http://schemas.microsoft.com/office/drawing/2014/main" id="{383866CD-87B5-A0D7-4FBC-F5B285D6D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23975"/>
            <a:ext cx="4572000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D2F9DFC4-2077-FA9F-1EFE-EA9FF9ABD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9433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>
            <a:extLst>
              <a:ext uri="{FF2B5EF4-FFF2-40B4-BE49-F238E27FC236}">
                <a16:creationId xmlns:a16="http://schemas.microsoft.com/office/drawing/2014/main" id="{516B1630-1FF7-B67C-1646-631D16DEA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>
            <a:extLst>
              <a:ext uri="{FF2B5EF4-FFF2-40B4-BE49-F238E27FC236}">
                <a16:creationId xmlns:a16="http://schemas.microsoft.com/office/drawing/2014/main" id="{88237C7D-7513-A358-0392-FC535107B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>
            <a:extLst>
              <a:ext uri="{FF2B5EF4-FFF2-40B4-BE49-F238E27FC236}">
                <a16:creationId xmlns:a16="http://schemas.microsoft.com/office/drawing/2014/main" id="{644357C2-3245-55D0-6EE1-1102BCA4C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576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6">
            <a:extLst>
              <a:ext uri="{FF2B5EF4-FFF2-40B4-BE49-F238E27FC236}">
                <a16:creationId xmlns:a16="http://schemas.microsoft.com/office/drawing/2014/main" id="{91114C72-F731-48F3-E4D0-8411E1184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7">
            <a:extLst>
              <a:ext uri="{FF2B5EF4-FFF2-40B4-BE49-F238E27FC236}">
                <a16:creationId xmlns:a16="http://schemas.microsoft.com/office/drawing/2014/main" id="{E07DA12D-7D44-ACCB-7890-060865EF9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>
            <a:extLst>
              <a:ext uri="{FF2B5EF4-FFF2-40B4-BE49-F238E27FC236}">
                <a16:creationId xmlns:a16="http://schemas.microsoft.com/office/drawing/2014/main" id="{98DDC9D0-094D-1813-46D9-55C97D07F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>
            <a:extLst>
              <a:ext uri="{FF2B5EF4-FFF2-40B4-BE49-F238E27FC236}">
                <a16:creationId xmlns:a16="http://schemas.microsoft.com/office/drawing/2014/main" id="{6A6BBB91-AE64-8A52-6121-760DB17F9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482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2" name="Picture 10">
            <a:extLst>
              <a:ext uri="{FF2B5EF4-FFF2-40B4-BE49-F238E27FC236}">
                <a16:creationId xmlns:a16="http://schemas.microsoft.com/office/drawing/2014/main" id="{289AC81E-ADB2-6AC8-366A-B13060508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32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3" name="Picture 11">
            <a:extLst>
              <a:ext uri="{FF2B5EF4-FFF2-40B4-BE49-F238E27FC236}">
                <a16:creationId xmlns:a16="http://schemas.microsoft.com/office/drawing/2014/main" id="{64092354-8B6B-AC9E-A007-13FEEF339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90600"/>
            <a:ext cx="16192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4" name="Rectangle 12">
            <a:extLst>
              <a:ext uri="{FF2B5EF4-FFF2-40B4-BE49-F238E27FC236}">
                <a16:creationId xmlns:a16="http://schemas.microsoft.com/office/drawing/2014/main" id="{F934EF97-CB51-88A6-27E2-39E9AD73E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10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600">
                <a:latin typeface="Script MT Bold" panose="03040602040607080904" pitchFamily="66" charset="0"/>
              </a:rPr>
              <a:t>a negatively charged ion</a:t>
            </a:r>
            <a:r>
              <a:rPr lang="en-US" altLang="en-US"/>
              <a:t> </a:t>
            </a:r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AC23D6E8-2407-3DDE-AD03-897313BBC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8600"/>
            <a:ext cx="601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/>
              <a:t>Anion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DBFD1ACE-9A8D-7C1B-2007-E992E3277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100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Script MT Bold</vt:lpstr>
      <vt:lpstr>Default Design</vt:lpstr>
      <vt:lpstr>An Ox</vt:lpstr>
      <vt:lpstr>Red Cat</vt:lpstr>
      <vt:lpstr>PowerPoint Presentation</vt:lpstr>
      <vt:lpstr>Leo the Lion</vt:lpstr>
      <vt:lpstr>PowerPoint Presentation</vt:lpstr>
      <vt:lpstr>PowerPoint Presentation</vt:lpstr>
    </vt:vector>
  </TitlesOfParts>
  <Company>DISD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way to remember ions</dc:title>
  <dc:creator>Student</dc:creator>
  <cp:lastModifiedBy>Nayan GRIFFITHS</cp:lastModifiedBy>
  <cp:revision>8</cp:revision>
  <dcterms:created xsi:type="dcterms:W3CDTF">2007-12-04T19:55:37Z</dcterms:created>
  <dcterms:modified xsi:type="dcterms:W3CDTF">2023-05-23T21:19:13Z</dcterms:modified>
</cp:coreProperties>
</file>